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64265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Expectations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10’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5DF5D9-0832-4AEA-91E1-28A2D17BB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90810"/>
            <a:ext cx="7025776" cy="37659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Expectations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Big Expectations is a 31 round, 155 point, Comstock course of fire. There are 14 IPSC targets and 3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left colt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171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2021-06-23T18:18:29Z</dcterms:modified>
  <cp:category>Shooting</cp:category>
</cp:coreProperties>
</file>